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22C0-356D-805A-7C63-3B6F60EC42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D8518F-C9D4-2555-1286-F2BBDE96C2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CF56A8-0BB1-5BBE-F942-2A3C3315D772}"/>
              </a:ext>
            </a:extLst>
          </p:cNvPr>
          <p:cNvSpPr>
            <a:spLocks noGrp="1"/>
          </p:cNvSpPr>
          <p:nvPr>
            <p:ph type="dt" sz="half" idx="10"/>
          </p:nvPr>
        </p:nvSpPr>
        <p:spPr/>
        <p:txBody>
          <a:bodyPr/>
          <a:lstStyle/>
          <a:p>
            <a:fld id="{2673B6C5-B62E-4590-9B27-1602627F6DB8}" type="datetimeFigureOut">
              <a:rPr lang="en-US" smtClean="0"/>
              <a:t>10/9/2023</a:t>
            </a:fld>
            <a:endParaRPr lang="en-US"/>
          </a:p>
        </p:txBody>
      </p:sp>
      <p:sp>
        <p:nvSpPr>
          <p:cNvPr id="5" name="Footer Placeholder 4">
            <a:extLst>
              <a:ext uri="{FF2B5EF4-FFF2-40B4-BE49-F238E27FC236}">
                <a16:creationId xmlns:a16="http://schemas.microsoft.com/office/drawing/2014/main" id="{7B8BC9A7-A4FE-2A28-337F-9CCA4CDBF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C87DA-2267-4044-22F3-F60729AE0BA5}"/>
              </a:ext>
            </a:extLst>
          </p:cNvPr>
          <p:cNvSpPr>
            <a:spLocks noGrp="1"/>
          </p:cNvSpPr>
          <p:nvPr>
            <p:ph type="sldNum" sz="quarter" idx="12"/>
          </p:nvPr>
        </p:nvSpPr>
        <p:spPr/>
        <p:txBody>
          <a:bodyPr/>
          <a:lstStyle/>
          <a:p>
            <a:fld id="{DEC87231-E668-4220-B37B-62F3CCAB5091}" type="slidenum">
              <a:rPr lang="en-US" smtClean="0"/>
              <a:t>‹#›</a:t>
            </a:fld>
            <a:endParaRPr lang="en-US"/>
          </a:p>
        </p:txBody>
      </p:sp>
    </p:spTree>
    <p:extLst>
      <p:ext uri="{BB962C8B-B14F-4D97-AF65-F5344CB8AC3E}">
        <p14:creationId xmlns:p14="http://schemas.microsoft.com/office/powerpoint/2010/main" val="2090554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F5E6-7604-5DB5-DBED-2EE170FF7D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9A1C7-ED75-5900-8C07-561AF8B421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A914B-DA8F-B7E1-6108-D457B7A501D5}"/>
              </a:ext>
            </a:extLst>
          </p:cNvPr>
          <p:cNvSpPr>
            <a:spLocks noGrp="1"/>
          </p:cNvSpPr>
          <p:nvPr>
            <p:ph type="dt" sz="half" idx="10"/>
          </p:nvPr>
        </p:nvSpPr>
        <p:spPr/>
        <p:txBody>
          <a:bodyPr/>
          <a:lstStyle/>
          <a:p>
            <a:fld id="{2673B6C5-B62E-4590-9B27-1602627F6DB8}" type="datetimeFigureOut">
              <a:rPr lang="en-US" smtClean="0"/>
              <a:t>10/9/2023</a:t>
            </a:fld>
            <a:endParaRPr lang="en-US"/>
          </a:p>
        </p:txBody>
      </p:sp>
      <p:sp>
        <p:nvSpPr>
          <p:cNvPr id="5" name="Footer Placeholder 4">
            <a:extLst>
              <a:ext uri="{FF2B5EF4-FFF2-40B4-BE49-F238E27FC236}">
                <a16:creationId xmlns:a16="http://schemas.microsoft.com/office/drawing/2014/main" id="{C7C9EC0F-269C-24B7-8D53-5D475AAFB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18909-9195-38BF-C4C8-741E14968BB3}"/>
              </a:ext>
            </a:extLst>
          </p:cNvPr>
          <p:cNvSpPr>
            <a:spLocks noGrp="1"/>
          </p:cNvSpPr>
          <p:nvPr>
            <p:ph type="sldNum" sz="quarter" idx="12"/>
          </p:nvPr>
        </p:nvSpPr>
        <p:spPr/>
        <p:txBody>
          <a:bodyPr/>
          <a:lstStyle/>
          <a:p>
            <a:fld id="{DEC87231-E668-4220-B37B-62F3CCAB5091}" type="slidenum">
              <a:rPr lang="en-US" smtClean="0"/>
              <a:t>‹#›</a:t>
            </a:fld>
            <a:endParaRPr lang="en-US"/>
          </a:p>
        </p:txBody>
      </p:sp>
    </p:spTree>
    <p:extLst>
      <p:ext uri="{BB962C8B-B14F-4D97-AF65-F5344CB8AC3E}">
        <p14:creationId xmlns:p14="http://schemas.microsoft.com/office/powerpoint/2010/main" val="1688900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DA05F3-8E9F-15D4-8DFE-CA8421FF73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7BA0CF-3B50-11F3-26DB-2B641C05A6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51001-6BEF-DBFF-705C-59A487F56FBF}"/>
              </a:ext>
            </a:extLst>
          </p:cNvPr>
          <p:cNvSpPr>
            <a:spLocks noGrp="1"/>
          </p:cNvSpPr>
          <p:nvPr>
            <p:ph type="dt" sz="half" idx="10"/>
          </p:nvPr>
        </p:nvSpPr>
        <p:spPr/>
        <p:txBody>
          <a:bodyPr/>
          <a:lstStyle/>
          <a:p>
            <a:fld id="{2673B6C5-B62E-4590-9B27-1602627F6DB8}" type="datetimeFigureOut">
              <a:rPr lang="en-US" smtClean="0"/>
              <a:t>10/9/2023</a:t>
            </a:fld>
            <a:endParaRPr lang="en-US"/>
          </a:p>
        </p:txBody>
      </p:sp>
      <p:sp>
        <p:nvSpPr>
          <p:cNvPr id="5" name="Footer Placeholder 4">
            <a:extLst>
              <a:ext uri="{FF2B5EF4-FFF2-40B4-BE49-F238E27FC236}">
                <a16:creationId xmlns:a16="http://schemas.microsoft.com/office/drawing/2014/main" id="{6928AFC5-3A4E-6364-6A4A-5B2E018C9D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F5FD7-0252-192D-1F31-1AD998735672}"/>
              </a:ext>
            </a:extLst>
          </p:cNvPr>
          <p:cNvSpPr>
            <a:spLocks noGrp="1"/>
          </p:cNvSpPr>
          <p:nvPr>
            <p:ph type="sldNum" sz="quarter" idx="12"/>
          </p:nvPr>
        </p:nvSpPr>
        <p:spPr/>
        <p:txBody>
          <a:bodyPr/>
          <a:lstStyle/>
          <a:p>
            <a:fld id="{DEC87231-E668-4220-B37B-62F3CCAB5091}" type="slidenum">
              <a:rPr lang="en-US" smtClean="0"/>
              <a:t>‹#›</a:t>
            </a:fld>
            <a:endParaRPr lang="en-US"/>
          </a:p>
        </p:txBody>
      </p:sp>
    </p:spTree>
    <p:extLst>
      <p:ext uri="{BB962C8B-B14F-4D97-AF65-F5344CB8AC3E}">
        <p14:creationId xmlns:p14="http://schemas.microsoft.com/office/powerpoint/2010/main" val="376585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0125-7A13-9492-03E1-09514A5C3B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A0945D-D10F-997C-1365-C64B1F3B58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ADB37-E4D3-100D-DC2B-32EF0BB31BA9}"/>
              </a:ext>
            </a:extLst>
          </p:cNvPr>
          <p:cNvSpPr>
            <a:spLocks noGrp="1"/>
          </p:cNvSpPr>
          <p:nvPr>
            <p:ph type="dt" sz="half" idx="10"/>
          </p:nvPr>
        </p:nvSpPr>
        <p:spPr/>
        <p:txBody>
          <a:bodyPr/>
          <a:lstStyle/>
          <a:p>
            <a:fld id="{2673B6C5-B62E-4590-9B27-1602627F6DB8}" type="datetimeFigureOut">
              <a:rPr lang="en-US" smtClean="0"/>
              <a:t>10/9/2023</a:t>
            </a:fld>
            <a:endParaRPr lang="en-US"/>
          </a:p>
        </p:txBody>
      </p:sp>
      <p:sp>
        <p:nvSpPr>
          <p:cNvPr id="5" name="Footer Placeholder 4">
            <a:extLst>
              <a:ext uri="{FF2B5EF4-FFF2-40B4-BE49-F238E27FC236}">
                <a16:creationId xmlns:a16="http://schemas.microsoft.com/office/drawing/2014/main" id="{DCA8D4BE-B42F-FDB9-1311-DD76525F5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716CA-C316-72C3-3B57-F469B9F6E162}"/>
              </a:ext>
            </a:extLst>
          </p:cNvPr>
          <p:cNvSpPr>
            <a:spLocks noGrp="1"/>
          </p:cNvSpPr>
          <p:nvPr>
            <p:ph type="sldNum" sz="quarter" idx="12"/>
          </p:nvPr>
        </p:nvSpPr>
        <p:spPr/>
        <p:txBody>
          <a:bodyPr/>
          <a:lstStyle/>
          <a:p>
            <a:fld id="{DEC87231-E668-4220-B37B-62F3CCAB5091}" type="slidenum">
              <a:rPr lang="en-US" smtClean="0"/>
              <a:t>‹#›</a:t>
            </a:fld>
            <a:endParaRPr lang="en-US"/>
          </a:p>
        </p:txBody>
      </p:sp>
    </p:spTree>
    <p:extLst>
      <p:ext uri="{BB962C8B-B14F-4D97-AF65-F5344CB8AC3E}">
        <p14:creationId xmlns:p14="http://schemas.microsoft.com/office/powerpoint/2010/main" val="807307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50E5-ABD8-88CF-9B0B-9E58C7185E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17FFC6-0480-6049-4597-7DB6B41503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8761D1-6863-5E03-93D6-8154AB3BD40F}"/>
              </a:ext>
            </a:extLst>
          </p:cNvPr>
          <p:cNvSpPr>
            <a:spLocks noGrp="1"/>
          </p:cNvSpPr>
          <p:nvPr>
            <p:ph type="dt" sz="half" idx="10"/>
          </p:nvPr>
        </p:nvSpPr>
        <p:spPr/>
        <p:txBody>
          <a:bodyPr/>
          <a:lstStyle/>
          <a:p>
            <a:fld id="{2673B6C5-B62E-4590-9B27-1602627F6DB8}" type="datetimeFigureOut">
              <a:rPr lang="en-US" smtClean="0"/>
              <a:t>10/9/2023</a:t>
            </a:fld>
            <a:endParaRPr lang="en-US"/>
          </a:p>
        </p:txBody>
      </p:sp>
      <p:sp>
        <p:nvSpPr>
          <p:cNvPr id="5" name="Footer Placeholder 4">
            <a:extLst>
              <a:ext uri="{FF2B5EF4-FFF2-40B4-BE49-F238E27FC236}">
                <a16:creationId xmlns:a16="http://schemas.microsoft.com/office/drawing/2014/main" id="{B555B6F3-AAEF-4703-20B9-9D6DECCC3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74026-4978-396A-311A-4EE54E6E87F6}"/>
              </a:ext>
            </a:extLst>
          </p:cNvPr>
          <p:cNvSpPr>
            <a:spLocks noGrp="1"/>
          </p:cNvSpPr>
          <p:nvPr>
            <p:ph type="sldNum" sz="quarter" idx="12"/>
          </p:nvPr>
        </p:nvSpPr>
        <p:spPr/>
        <p:txBody>
          <a:bodyPr/>
          <a:lstStyle/>
          <a:p>
            <a:fld id="{DEC87231-E668-4220-B37B-62F3CCAB5091}" type="slidenum">
              <a:rPr lang="en-US" smtClean="0"/>
              <a:t>‹#›</a:t>
            </a:fld>
            <a:endParaRPr lang="en-US"/>
          </a:p>
        </p:txBody>
      </p:sp>
    </p:spTree>
    <p:extLst>
      <p:ext uri="{BB962C8B-B14F-4D97-AF65-F5344CB8AC3E}">
        <p14:creationId xmlns:p14="http://schemas.microsoft.com/office/powerpoint/2010/main" val="86562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01A2-E9B9-EA64-704A-40B964E318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E3BED8-6915-262D-1B73-9FE0299C61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91471B-F17D-5028-9EF3-4B091F0298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7082AD-0357-449A-40AA-7CCB275639F6}"/>
              </a:ext>
            </a:extLst>
          </p:cNvPr>
          <p:cNvSpPr>
            <a:spLocks noGrp="1"/>
          </p:cNvSpPr>
          <p:nvPr>
            <p:ph type="dt" sz="half" idx="10"/>
          </p:nvPr>
        </p:nvSpPr>
        <p:spPr/>
        <p:txBody>
          <a:bodyPr/>
          <a:lstStyle/>
          <a:p>
            <a:fld id="{2673B6C5-B62E-4590-9B27-1602627F6DB8}" type="datetimeFigureOut">
              <a:rPr lang="en-US" smtClean="0"/>
              <a:t>10/9/2023</a:t>
            </a:fld>
            <a:endParaRPr lang="en-US"/>
          </a:p>
        </p:txBody>
      </p:sp>
      <p:sp>
        <p:nvSpPr>
          <p:cNvPr id="6" name="Footer Placeholder 5">
            <a:extLst>
              <a:ext uri="{FF2B5EF4-FFF2-40B4-BE49-F238E27FC236}">
                <a16:creationId xmlns:a16="http://schemas.microsoft.com/office/drawing/2014/main" id="{C3BB900A-82C3-44C9-98F6-742C7279A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939F1-5EB4-186C-1620-CF62F8767DFE}"/>
              </a:ext>
            </a:extLst>
          </p:cNvPr>
          <p:cNvSpPr>
            <a:spLocks noGrp="1"/>
          </p:cNvSpPr>
          <p:nvPr>
            <p:ph type="sldNum" sz="quarter" idx="12"/>
          </p:nvPr>
        </p:nvSpPr>
        <p:spPr/>
        <p:txBody>
          <a:bodyPr/>
          <a:lstStyle/>
          <a:p>
            <a:fld id="{DEC87231-E668-4220-B37B-62F3CCAB5091}" type="slidenum">
              <a:rPr lang="en-US" smtClean="0"/>
              <a:t>‹#›</a:t>
            </a:fld>
            <a:endParaRPr lang="en-US"/>
          </a:p>
        </p:txBody>
      </p:sp>
    </p:spTree>
    <p:extLst>
      <p:ext uri="{BB962C8B-B14F-4D97-AF65-F5344CB8AC3E}">
        <p14:creationId xmlns:p14="http://schemas.microsoft.com/office/powerpoint/2010/main" val="907033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7B07-5112-FACC-97DE-9E2761065A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E2F14-4F8E-D027-BDA5-D026454053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65177A-5F59-C2B1-9D60-C5BB4BED4F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5A4D49-098E-6407-F174-99DAD34E72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CD2B0C-BC31-DF1B-C4DA-7C0747EBD6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24700C-43B2-B7F6-B5FE-27F305C2D073}"/>
              </a:ext>
            </a:extLst>
          </p:cNvPr>
          <p:cNvSpPr>
            <a:spLocks noGrp="1"/>
          </p:cNvSpPr>
          <p:nvPr>
            <p:ph type="dt" sz="half" idx="10"/>
          </p:nvPr>
        </p:nvSpPr>
        <p:spPr/>
        <p:txBody>
          <a:bodyPr/>
          <a:lstStyle/>
          <a:p>
            <a:fld id="{2673B6C5-B62E-4590-9B27-1602627F6DB8}" type="datetimeFigureOut">
              <a:rPr lang="en-US" smtClean="0"/>
              <a:t>10/9/2023</a:t>
            </a:fld>
            <a:endParaRPr lang="en-US"/>
          </a:p>
        </p:txBody>
      </p:sp>
      <p:sp>
        <p:nvSpPr>
          <p:cNvPr id="8" name="Footer Placeholder 7">
            <a:extLst>
              <a:ext uri="{FF2B5EF4-FFF2-40B4-BE49-F238E27FC236}">
                <a16:creationId xmlns:a16="http://schemas.microsoft.com/office/drawing/2014/main" id="{B631B8AC-1026-216C-85C4-0FC8318A50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D0CD0E-3A40-A56D-75E9-D9A8A7BB7DBE}"/>
              </a:ext>
            </a:extLst>
          </p:cNvPr>
          <p:cNvSpPr>
            <a:spLocks noGrp="1"/>
          </p:cNvSpPr>
          <p:nvPr>
            <p:ph type="sldNum" sz="quarter" idx="12"/>
          </p:nvPr>
        </p:nvSpPr>
        <p:spPr/>
        <p:txBody>
          <a:bodyPr/>
          <a:lstStyle/>
          <a:p>
            <a:fld id="{DEC87231-E668-4220-B37B-62F3CCAB5091}" type="slidenum">
              <a:rPr lang="en-US" smtClean="0"/>
              <a:t>‹#›</a:t>
            </a:fld>
            <a:endParaRPr lang="en-US"/>
          </a:p>
        </p:txBody>
      </p:sp>
    </p:spTree>
    <p:extLst>
      <p:ext uri="{BB962C8B-B14F-4D97-AF65-F5344CB8AC3E}">
        <p14:creationId xmlns:p14="http://schemas.microsoft.com/office/powerpoint/2010/main" val="2608207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F905-09E2-7498-0D79-AF22CF10BD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1A2716-61FD-27BE-6D37-10B0B7139EDD}"/>
              </a:ext>
            </a:extLst>
          </p:cNvPr>
          <p:cNvSpPr>
            <a:spLocks noGrp="1"/>
          </p:cNvSpPr>
          <p:nvPr>
            <p:ph type="dt" sz="half" idx="10"/>
          </p:nvPr>
        </p:nvSpPr>
        <p:spPr/>
        <p:txBody>
          <a:bodyPr/>
          <a:lstStyle/>
          <a:p>
            <a:fld id="{2673B6C5-B62E-4590-9B27-1602627F6DB8}" type="datetimeFigureOut">
              <a:rPr lang="en-US" smtClean="0"/>
              <a:t>10/9/2023</a:t>
            </a:fld>
            <a:endParaRPr lang="en-US"/>
          </a:p>
        </p:txBody>
      </p:sp>
      <p:sp>
        <p:nvSpPr>
          <p:cNvPr id="4" name="Footer Placeholder 3">
            <a:extLst>
              <a:ext uri="{FF2B5EF4-FFF2-40B4-BE49-F238E27FC236}">
                <a16:creationId xmlns:a16="http://schemas.microsoft.com/office/drawing/2014/main" id="{6E2728D8-9E4C-4A89-E651-8CBDD5039F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A5790F-90F0-42D1-609E-723D6D60DDA1}"/>
              </a:ext>
            </a:extLst>
          </p:cNvPr>
          <p:cNvSpPr>
            <a:spLocks noGrp="1"/>
          </p:cNvSpPr>
          <p:nvPr>
            <p:ph type="sldNum" sz="quarter" idx="12"/>
          </p:nvPr>
        </p:nvSpPr>
        <p:spPr/>
        <p:txBody>
          <a:bodyPr/>
          <a:lstStyle/>
          <a:p>
            <a:fld id="{DEC87231-E668-4220-B37B-62F3CCAB5091}" type="slidenum">
              <a:rPr lang="en-US" smtClean="0"/>
              <a:t>‹#›</a:t>
            </a:fld>
            <a:endParaRPr lang="en-US"/>
          </a:p>
        </p:txBody>
      </p:sp>
    </p:spTree>
    <p:extLst>
      <p:ext uri="{BB962C8B-B14F-4D97-AF65-F5344CB8AC3E}">
        <p14:creationId xmlns:p14="http://schemas.microsoft.com/office/powerpoint/2010/main" val="2424959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B0C029-D709-17A0-F65A-5E5FEE16B3C9}"/>
              </a:ext>
            </a:extLst>
          </p:cNvPr>
          <p:cNvSpPr>
            <a:spLocks noGrp="1"/>
          </p:cNvSpPr>
          <p:nvPr>
            <p:ph type="dt" sz="half" idx="10"/>
          </p:nvPr>
        </p:nvSpPr>
        <p:spPr/>
        <p:txBody>
          <a:bodyPr/>
          <a:lstStyle/>
          <a:p>
            <a:fld id="{2673B6C5-B62E-4590-9B27-1602627F6DB8}" type="datetimeFigureOut">
              <a:rPr lang="en-US" smtClean="0"/>
              <a:t>10/9/2023</a:t>
            </a:fld>
            <a:endParaRPr lang="en-US"/>
          </a:p>
        </p:txBody>
      </p:sp>
      <p:sp>
        <p:nvSpPr>
          <p:cNvPr id="3" name="Footer Placeholder 2">
            <a:extLst>
              <a:ext uri="{FF2B5EF4-FFF2-40B4-BE49-F238E27FC236}">
                <a16:creationId xmlns:a16="http://schemas.microsoft.com/office/drawing/2014/main" id="{E23506ED-B390-3EF7-80C3-59F8F321B2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2B23B8-D096-FF9A-CDC0-84046DA6BBB6}"/>
              </a:ext>
            </a:extLst>
          </p:cNvPr>
          <p:cNvSpPr>
            <a:spLocks noGrp="1"/>
          </p:cNvSpPr>
          <p:nvPr>
            <p:ph type="sldNum" sz="quarter" idx="12"/>
          </p:nvPr>
        </p:nvSpPr>
        <p:spPr/>
        <p:txBody>
          <a:bodyPr/>
          <a:lstStyle/>
          <a:p>
            <a:fld id="{DEC87231-E668-4220-B37B-62F3CCAB5091}" type="slidenum">
              <a:rPr lang="en-US" smtClean="0"/>
              <a:t>‹#›</a:t>
            </a:fld>
            <a:endParaRPr lang="en-US"/>
          </a:p>
        </p:txBody>
      </p:sp>
    </p:spTree>
    <p:extLst>
      <p:ext uri="{BB962C8B-B14F-4D97-AF65-F5344CB8AC3E}">
        <p14:creationId xmlns:p14="http://schemas.microsoft.com/office/powerpoint/2010/main" val="391746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0CAF-12C8-3FBB-6EFA-B9AD80A3B1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FDF0A0-FC33-D2FD-8FFB-BE226B85D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276B34-9987-BEA2-00BD-2ED0412170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C9AC01-2AAD-3892-5B76-36950D391D4C}"/>
              </a:ext>
            </a:extLst>
          </p:cNvPr>
          <p:cNvSpPr>
            <a:spLocks noGrp="1"/>
          </p:cNvSpPr>
          <p:nvPr>
            <p:ph type="dt" sz="half" idx="10"/>
          </p:nvPr>
        </p:nvSpPr>
        <p:spPr/>
        <p:txBody>
          <a:bodyPr/>
          <a:lstStyle/>
          <a:p>
            <a:fld id="{2673B6C5-B62E-4590-9B27-1602627F6DB8}" type="datetimeFigureOut">
              <a:rPr lang="en-US" smtClean="0"/>
              <a:t>10/9/2023</a:t>
            </a:fld>
            <a:endParaRPr lang="en-US"/>
          </a:p>
        </p:txBody>
      </p:sp>
      <p:sp>
        <p:nvSpPr>
          <p:cNvPr id="6" name="Footer Placeholder 5">
            <a:extLst>
              <a:ext uri="{FF2B5EF4-FFF2-40B4-BE49-F238E27FC236}">
                <a16:creationId xmlns:a16="http://schemas.microsoft.com/office/drawing/2014/main" id="{6E74F204-8336-29C7-0E68-3015D8A441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677EA-20CF-F527-ACF1-2D5142A20307}"/>
              </a:ext>
            </a:extLst>
          </p:cNvPr>
          <p:cNvSpPr>
            <a:spLocks noGrp="1"/>
          </p:cNvSpPr>
          <p:nvPr>
            <p:ph type="sldNum" sz="quarter" idx="12"/>
          </p:nvPr>
        </p:nvSpPr>
        <p:spPr/>
        <p:txBody>
          <a:bodyPr/>
          <a:lstStyle/>
          <a:p>
            <a:fld id="{DEC87231-E668-4220-B37B-62F3CCAB5091}" type="slidenum">
              <a:rPr lang="en-US" smtClean="0"/>
              <a:t>‹#›</a:t>
            </a:fld>
            <a:endParaRPr lang="en-US"/>
          </a:p>
        </p:txBody>
      </p:sp>
    </p:spTree>
    <p:extLst>
      <p:ext uri="{BB962C8B-B14F-4D97-AF65-F5344CB8AC3E}">
        <p14:creationId xmlns:p14="http://schemas.microsoft.com/office/powerpoint/2010/main" val="4108786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B482-B9B8-E49E-4185-44F49EF1D5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B37119-7252-99B4-62D5-25C944BDC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A2AEE0-5467-4B88-6AA3-6E2A70329A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847BAB-0992-91CB-B0C3-1A6F09140964}"/>
              </a:ext>
            </a:extLst>
          </p:cNvPr>
          <p:cNvSpPr>
            <a:spLocks noGrp="1"/>
          </p:cNvSpPr>
          <p:nvPr>
            <p:ph type="dt" sz="half" idx="10"/>
          </p:nvPr>
        </p:nvSpPr>
        <p:spPr/>
        <p:txBody>
          <a:bodyPr/>
          <a:lstStyle/>
          <a:p>
            <a:fld id="{2673B6C5-B62E-4590-9B27-1602627F6DB8}" type="datetimeFigureOut">
              <a:rPr lang="en-US" smtClean="0"/>
              <a:t>10/9/2023</a:t>
            </a:fld>
            <a:endParaRPr lang="en-US"/>
          </a:p>
        </p:txBody>
      </p:sp>
      <p:sp>
        <p:nvSpPr>
          <p:cNvPr id="6" name="Footer Placeholder 5">
            <a:extLst>
              <a:ext uri="{FF2B5EF4-FFF2-40B4-BE49-F238E27FC236}">
                <a16:creationId xmlns:a16="http://schemas.microsoft.com/office/drawing/2014/main" id="{139B8408-F1DE-E88D-D4F9-F21542AC36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95EB0-BAFC-E43A-4558-F1E10C0C7717}"/>
              </a:ext>
            </a:extLst>
          </p:cNvPr>
          <p:cNvSpPr>
            <a:spLocks noGrp="1"/>
          </p:cNvSpPr>
          <p:nvPr>
            <p:ph type="sldNum" sz="quarter" idx="12"/>
          </p:nvPr>
        </p:nvSpPr>
        <p:spPr/>
        <p:txBody>
          <a:bodyPr/>
          <a:lstStyle/>
          <a:p>
            <a:fld id="{DEC87231-E668-4220-B37B-62F3CCAB5091}" type="slidenum">
              <a:rPr lang="en-US" smtClean="0"/>
              <a:t>‹#›</a:t>
            </a:fld>
            <a:endParaRPr lang="en-US"/>
          </a:p>
        </p:txBody>
      </p:sp>
    </p:spTree>
    <p:extLst>
      <p:ext uri="{BB962C8B-B14F-4D97-AF65-F5344CB8AC3E}">
        <p14:creationId xmlns:p14="http://schemas.microsoft.com/office/powerpoint/2010/main" val="258167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BE9CD8-6A2D-4CA5-59E4-C15C59DF34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92656A-61D2-A5B3-4EB7-D74452EC8F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B5B83-407A-398B-3BDD-11E67AA8A2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3B6C5-B62E-4590-9B27-1602627F6DB8}" type="datetimeFigureOut">
              <a:rPr lang="en-US" smtClean="0"/>
              <a:t>10/9/2023</a:t>
            </a:fld>
            <a:endParaRPr lang="en-US"/>
          </a:p>
        </p:txBody>
      </p:sp>
      <p:sp>
        <p:nvSpPr>
          <p:cNvPr id="5" name="Footer Placeholder 4">
            <a:extLst>
              <a:ext uri="{FF2B5EF4-FFF2-40B4-BE49-F238E27FC236}">
                <a16:creationId xmlns:a16="http://schemas.microsoft.com/office/drawing/2014/main" id="{F9BA6297-2650-3460-93AC-1716A7FE11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174EA9-06FA-CF2E-8CDE-C928FA8E56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C87231-E668-4220-B37B-62F3CCAB5091}" type="slidenum">
              <a:rPr lang="en-US" smtClean="0"/>
              <a:t>‹#›</a:t>
            </a:fld>
            <a:endParaRPr lang="en-US"/>
          </a:p>
        </p:txBody>
      </p:sp>
    </p:spTree>
    <p:extLst>
      <p:ext uri="{BB962C8B-B14F-4D97-AF65-F5344CB8AC3E}">
        <p14:creationId xmlns:p14="http://schemas.microsoft.com/office/powerpoint/2010/main" val="4107424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Person In A Track Field">
            <a:extLst>
              <a:ext uri="{FF2B5EF4-FFF2-40B4-BE49-F238E27FC236}">
                <a16:creationId xmlns:a16="http://schemas.microsoft.com/office/drawing/2014/main" id="{4F3FA261-1E3D-9C62-4BE2-06F5781C00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3"/>
          <a:stretch/>
        </p:blipFill>
        <p:spPr>
          <a:xfrm>
            <a:off x="21" y="-7620"/>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92" y="0"/>
            <a:ext cx="7397030" cy="6879744"/>
          </a:xfrm>
          <a:prstGeom prst="rect">
            <a:avLst/>
          </a:prstGeom>
          <a:gradFill flip="none" rotWithShape="1">
            <a:gsLst>
              <a:gs pos="9000">
                <a:srgbClr val="000000">
                  <a:alpha val="65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C9583D-AF80-E09D-63BC-96417E1AB696}"/>
              </a:ext>
            </a:extLst>
          </p:cNvPr>
          <p:cNvSpPr>
            <a:spLocks noGrp="1"/>
          </p:cNvSpPr>
          <p:nvPr>
            <p:ph type="ctrTitle"/>
          </p:nvPr>
        </p:nvSpPr>
        <p:spPr>
          <a:xfrm>
            <a:off x="4418156" y="1008000"/>
            <a:ext cx="4160232" cy="2839273"/>
          </a:xfrm>
        </p:spPr>
        <p:txBody>
          <a:bodyPr>
            <a:normAutofit/>
          </a:bodyPr>
          <a:lstStyle/>
          <a:p>
            <a:pPr algn="l"/>
            <a:r>
              <a:rPr lang="en-US" sz="4800" dirty="0">
                <a:solidFill>
                  <a:srgbClr val="FFFFFF"/>
                </a:solidFill>
                <a:latin typeface="-apple-system"/>
              </a:rPr>
              <a:t>Keeping Fit </a:t>
            </a:r>
            <a:endParaRPr lang="en-US" sz="4800" dirty="0">
              <a:solidFill>
                <a:srgbClr val="FFFFFF"/>
              </a:solidFill>
            </a:endParaRPr>
          </a:p>
        </p:txBody>
      </p:sp>
      <p:sp>
        <p:nvSpPr>
          <p:cNvPr id="3" name="Subtitle 2">
            <a:extLst>
              <a:ext uri="{FF2B5EF4-FFF2-40B4-BE49-F238E27FC236}">
                <a16:creationId xmlns:a16="http://schemas.microsoft.com/office/drawing/2014/main" id="{5756B6D7-951A-E1E9-4F3C-69C3092F2B4F}"/>
              </a:ext>
            </a:extLst>
          </p:cNvPr>
          <p:cNvSpPr>
            <a:spLocks noGrp="1"/>
          </p:cNvSpPr>
          <p:nvPr>
            <p:ph type="subTitle" idx="1"/>
          </p:nvPr>
        </p:nvSpPr>
        <p:spPr>
          <a:xfrm>
            <a:off x="4179004" y="4449393"/>
            <a:ext cx="4160233" cy="1400607"/>
          </a:xfrm>
        </p:spPr>
        <p:txBody>
          <a:bodyPr>
            <a:normAutofit/>
          </a:bodyPr>
          <a:lstStyle/>
          <a:p>
            <a:pPr algn="l"/>
            <a:r>
              <a:rPr lang="en-US" sz="2000" dirty="0">
                <a:solidFill>
                  <a:srgbClr val="FFFFFF"/>
                </a:solidFill>
              </a:rPr>
              <a:t>By Abdelrahman</a:t>
            </a:r>
          </a:p>
        </p:txBody>
      </p:sp>
      <p:grpSp>
        <p:nvGrpSpPr>
          <p:cNvPr id="11" name="Group 10">
            <a:extLst>
              <a:ext uri="{FF2B5EF4-FFF2-40B4-BE49-F238E27FC236}">
                <a16:creationId xmlns:a16="http://schemas.microsoft.com/office/drawing/2014/main" id="{04AB702C-9893-C42C-D0C4-EE625AAD0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7192B833-3CEB-7C3D-9CB1-ED7075067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182B4F-B2AC-7C92-B0AF-8EFFB6A07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221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umbbells on a gym floor">
            <a:extLst>
              <a:ext uri="{FF2B5EF4-FFF2-40B4-BE49-F238E27FC236}">
                <a16:creationId xmlns:a16="http://schemas.microsoft.com/office/drawing/2014/main" id="{53994303-0F84-181B-0EF2-2F41A2BE25D5}"/>
              </a:ext>
            </a:extLst>
          </p:cNvPr>
          <p:cNvPicPr>
            <a:picLocks noChangeAspect="1"/>
          </p:cNvPicPr>
          <p:nvPr/>
        </p:nvPicPr>
        <p:blipFill rotWithShape="1">
          <a:blip r:embed="rId2"/>
          <a:srcRect b="14731"/>
          <a:stretch/>
        </p:blipFill>
        <p:spPr>
          <a:xfrm>
            <a:off x="20" y="-7619"/>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92" y="0"/>
            <a:ext cx="7397030" cy="6879744"/>
          </a:xfrm>
          <a:prstGeom prst="rect">
            <a:avLst/>
          </a:prstGeom>
          <a:gradFill flip="none" rotWithShape="1">
            <a:gsLst>
              <a:gs pos="9000">
                <a:srgbClr val="000000">
                  <a:alpha val="65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FD77E8-6894-B15F-DBE2-667C16EEDDF1}"/>
              </a:ext>
            </a:extLst>
          </p:cNvPr>
          <p:cNvSpPr>
            <a:spLocks noGrp="1"/>
          </p:cNvSpPr>
          <p:nvPr>
            <p:ph type="title"/>
          </p:nvPr>
        </p:nvSpPr>
        <p:spPr>
          <a:xfrm>
            <a:off x="506438" y="422032"/>
            <a:ext cx="6780628" cy="6569612"/>
          </a:xfrm>
        </p:spPr>
        <p:txBody>
          <a:bodyPr vert="horz" lIns="91440" tIns="45720" rIns="91440" bIns="45720" rtlCol="0" anchor="b">
            <a:normAutofit/>
          </a:bodyPr>
          <a:lstStyle/>
          <a:p>
            <a:r>
              <a:rPr lang="en-US" sz="33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Keeping fit is important for our health and well-being. It means that our body is able to function well and resist diseases.</a:t>
            </a:r>
            <a:br>
              <a:rPr lang="en-US" sz="33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33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Here is a simple way to understand it: We want to be healthy and happy. </a:t>
            </a:r>
            <a:br>
              <a:rPr lang="en-US" sz="33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sz="33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To be healthy and happy, we need our body to work well and not get sick. Keeping fit is what we do to make our body work well and not get sick.</a:t>
            </a:r>
            <a:b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11" name="Group 10">
            <a:extLst>
              <a:ext uri="{FF2B5EF4-FFF2-40B4-BE49-F238E27FC236}">
                <a16:creationId xmlns:a16="http://schemas.microsoft.com/office/drawing/2014/main" id="{04AB702C-9893-C42C-D0C4-EE625AAD0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7192B833-3CEB-7C3D-9CB1-ED7075067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182B4F-B2AC-7C92-B0AF-8EFFB6A07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8649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ssorted vegetables and fruits">
            <a:extLst>
              <a:ext uri="{FF2B5EF4-FFF2-40B4-BE49-F238E27FC236}">
                <a16:creationId xmlns:a16="http://schemas.microsoft.com/office/drawing/2014/main" id="{41CCDA5B-1F6D-BE2C-58C2-23AC716A4461}"/>
              </a:ext>
            </a:extLst>
          </p:cNvPr>
          <p:cNvPicPr>
            <a:picLocks noChangeAspect="1"/>
          </p:cNvPicPr>
          <p:nvPr/>
        </p:nvPicPr>
        <p:blipFill rotWithShape="1">
          <a:blip r:embed="rId2"/>
          <a:srcRect t="8538" b="7048"/>
          <a:stretch/>
        </p:blipFill>
        <p:spPr>
          <a:xfrm>
            <a:off x="20" y="-11728"/>
            <a:ext cx="12191980" cy="6869728"/>
          </a:xfrm>
          <a:prstGeom prst="rect">
            <a:avLst/>
          </a:prstGeom>
        </p:spPr>
      </p:pic>
      <p:sp>
        <p:nvSpPr>
          <p:cNvPr id="9" name="Rectangle 8">
            <a:extLst>
              <a:ext uri="{FF2B5EF4-FFF2-40B4-BE49-F238E27FC236}">
                <a16:creationId xmlns:a16="http://schemas.microsoft.com/office/drawing/2014/main" id="{53306540-870A-7346-8CFF-A1B08DE50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51563" y="-1474817"/>
            <a:ext cx="4488873" cy="12192000"/>
          </a:xfrm>
          <a:prstGeom prst="rect">
            <a:avLst/>
          </a:prstGeom>
          <a:gradFill>
            <a:gsLst>
              <a:gs pos="0">
                <a:srgbClr val="000000">
                  <a:alpha val="0"/>
                </a:srgbClr>
              </a:gs>
              <a:gs pos="98739">
                <a:srgbClr val="000000">
                  <a:alpha val="61000"/>
                </a:srgbClr>
              </a:gs>
              <a:gs pos="72000">
                <a:srgbClr val="000000">
                  <a:alpha val="43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16A1D-1F94-BE58-5E39-2EFAC95ABE6D}"/>
              </a:ext>
            </a:extLst>
          </p:cNvPr>
          <p:cNvSpPr>
            <a:spLocks noGrp="1"/>
          </p:cNvSpPr>
          <p:nvPr>
            <p:ph type="title"/>
          </p:nvPr>
        </p:nvSpPr>
        <p:spPr>
          <a:xfrm>
            <a:off x="5190978" y="2244362"/>
            <a:ext cx="7001002" cy="4621258"/>
          </a:xfrm>
          <a:solidFill>
            <a:schemeClr val="tx1"/>
          </a:solidFill>
        </p:spPr>
        <p:txBody>
          <a:bodyPr vert="horz" lIns="91440" tIns="45720" rIns="91440" bIns="45720" rtlCol="0" anchor="b">
            <a:normAutofit fontScale="90000"/>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Eating good food is good for our body. Good food has many different things that we need to grow and live. Good food has fruits, vegetables, grains, meat, and fat. Some examples of good food are apples, carrots, rice, chicken, and butter.</a:t>
            </a:r>
            <a:endParaRPr lang="en-US" sz="31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11" name="Group 10">
            <a:extLst>
              <a:ext uri="{FF2B5EF4-FFF2-40B4-BE49-F238E27FC236}">
                <a16:creationId xmlns:a16="http://schemas.microsoft.com/office/drawing/2014/main" id="{A6A79260-DC16-1E89-E412-78DBD431A1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4227" y="4514"/>
            <a:ext cx="2506801" cy="1683387"/>
            <a:chOff x="9534627" y="4514"/>
            <a:chExt cx="2884678" cy="1937143"/>
          </a:xfrm>
        </p:grpSpPr>
        <p:sp>
          <p:nvSpPr>
            <p:cNvPr id="12" name="Freeform: Shape 11">
              <a:extLst>
                <a:ext uri="{FF2B5EF4-FFF2-40B4-BE49-F238E27FC236}">
                  <a16:creationId xmlns:a16="http://schemas.microsoft.com/office/drawing/2014/main" id="{121D6409-0F5D-2C86-7C2D-CD581A700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248279" flipH="1">
              <a:off x="11002552" y="1096525"/>
              <a:ext cx="1416753" cy="845132"/>
            </a:xfrm>
            <a:custGeom>
              <a:avLst/>
              <a:gdLst>
                <a:gd name="connsiteX0" fmla="*/ 0 w 1416753"/>
                <a:gd name="connsiteY0" fmla="*/ 623770 h 845132"/>
                <a:gd name="connsiteX1" fmla="*/ 375766 w 1416753"/>
                <a:gd name="connsiteY1" fmla="*/ 720266 h 845132"/>
                <a:gd name="connsiteX2" fmla="*/ 979113 w 1416753"/>
                <a:gd name="connsiteY2" fmla="*/ 845132 h 845132"/>
                <a:gd name="connsiteX3" fmla="*/ 1416753 w 1416753"/>
                <a:gd name="connsiteY3" fmla="*/ 338205 h 845132"/>
                <a:gd name="connsiteX4" fmla="*/ 1382623 w 1416753"/>
                <a:gd name="connsiteY4" fmla="*/ 291276 h 845132"/>
                <a:gd name="connsiteX5" fmla="*/ 1205515 w 1416753"/>
                <a:gd name="connsiteY5" fmla="*/ 112415 h 845132"/>
                <a:gd name="connsiteX6" fmla="*/ 867275 w 1416753"/>
                <a:gd name="connsiteY6" fmla="*/ 157 h 845132"/>
                <a:gd name="connsiteX7" fmla="*/ 386071 w 1416753"/>
                <a:gd name="connsiteY7" fmla="*/ 95930 h 845132"/>
                <a:gd name="connsiteX8" fmla="*/ 107879 w 1416753"/>
                <a:gd name="connsiteY8" fmla="*/ 390877 h 845132"/>
                <a:gd name="connsiteX9" fmla="*/ 0 w 1416753"/>
                <a:gd name="connsiteY9" fmla="*/ 623770 h 84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753" h="845132">
                  <a:moveTo>
                    <a:pt x="0" y="623770"/>
                  </a:moveTo>
                  <a:cubicBezTo>
                    <a:pt x="121532" y="654592"/>
                    <a:pt x="234160" y="689669"/>
                    <a:pt x="375766" y="720266"/>
                  </a:cubicBezTo>
                  <a:lnTo>
                    <a:pt x="979113" y="845132"/>
                  </a:lnTo>
                  <a:lnTo>
                    <a:pt x="1416753" y="338205"/>
                  </a:lnTo>
                  <a:lnTo>
                    <a:pt x="1382623" y="291276"/>
                  </a:lnTo>
                  <a:cubicBezTo>
                    <a:pt x="1332671" y="227450"/>
                    <a:pt x="1275038" y="165108"/>
                    <a:pt x="1205515" y="112415"/>
                  </a:cubicBezTo>
                  <a:cubicBezTo>
                    <a:pt x="1159167" y="77287"/>
                    <a:pt x="1003849" y="2905"/>
                    <a:pt x="867275" y="157"/>
                  </a:cubicBezTo>
                  <a:cubicBezTo>
                    <a:pt x="730700" y="-2591"/>
                    <a:pt x="512636" y="30810"/>
                    <a:pt x="386071" y="95930"/>
                  </a:cubicBezTo>
                  <a:cubicBezTo>
                    <a:pt x="259506" y="161051"/>
                    <a:pt x="165229" y="266255"/>
                    <a:pt x="107879" y="390877"/>
                  </a:cubicBezTo>
                  <a:cubicBezTo>
                    <a:pt x="85997" y="439158"/>
                    <a:pt x="10951" y="584952"/>
                    <a:pt x="0" y="623770"/>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27FEF39C-B200-AB91-50E5-AA69C0462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248279" flipH="1">
              <a:off x="11002552" y="1096525"/>
              <a:ext cx="1416753" cy="845132"/>
            </a:xfrm>
            <a:custGeom>
              <a:avLst/>
              <a:gdLst>
                <a:gd name="connsiteX0" fmla="*/ 0 w 1416753"/>
                <a:gd name="connsiteY0" fmla="*/ 623770 h 845132"/>
                <a:gd name="connsiteX1" fmla="*/ 375767 w 1416753"/>
                <a:gd name="connsiteY1" fmla="*/ 720266 h 845132"/>
                <a:gd name="connsiteX2" fmla="*/ 979113 w 1416753"/>
                <a:gd name="connsiteY2" fmla="*/ 845132 h 845132"/>
                <a:gd name="connsiteX3" fmla="*/ 1416753 w 1416753"/>
                <a:gd name="connsiteY3" fmla="*/ 338205 h 845132"/>
                <a:gd name="connsiteX4" fmla="*/ 1382623 w 1416753"/>
                <a:gd name="connsiteY4" fmla="*/ 291276 h 845132"/>
                <a:gd name="connsiteX5" fmla="*/ 1205515 w 1416753"/>
                <a:gd name="connsiteY5" fmla="*/ 112415 h 845132"/>
                <a:gd name="connsiteX6" fmla="*/ 867275 w 1416753"/>
                <a:gd name="connsiteY6" fmla="*/ 157 h 845132"/>
                <a:gd name="connsiteX7" fmla="*/ 386071 w 1416753"/>
                <a:gd name="connsiteY7" fmla="*/ 95930 h 845132"/>
                <a:gd name="connsiteX8" fmla="*/ 107879 w 1416753"/>
                <a:gd name="connsiteY8" fmla="*/ 390877 h 845132"/>
                <a:gd name="connsiteX9" fmla="*/ 0 w 1416753"/>
                <a:gd name="connsiteY9" fmla="*/ 623770 h 84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753" h="845132">
                  <a:moveTo>
                    <a:pt x="0" y="623770"/>
                  </a:moveTo>
                  <a:cubicBezTo>
                    <a:pt x="121532" y="654592"/>
                    <a:pt x="234160" y="689669"/>
                    <a:pt x="375767" y="720266"/>
                  </a:cubicBezTo>
                  <a:lnTo>
                    <a:pt x="979113" y="845132"/>
                  </a:lnTo>
                  <a:lnTo>
                    <a:pt x="1416753" y="338205"/>
                  </a:lnTo>
                  <a:lnTo>
                    <a:pt x="1382623" y="291276"/>
                  </a:lnTo>
                  <a:cubicBezTo>
                    <a:pt x="1332671" y="227450"/>
                    <a:pt x="1275038" y="165108"/>
                    <a:pt x="1205515" y="112415"/>
                  </a:cubicBezTo>
                  <a:cubicBezTo>
                    <a:pt x="1159167" y="77287"/>
                    <a:pt x="1003849" y="2905"/>
                    <a:pt x="867275" y="157"/>
                  </a:cubicBezTo>
                  <a:cubicBezTo>
                    <a:pt x="730700" y="-2591"/>
                    <a:pt x="512637" y="30809"/>
                    <a:pt x="386071" y="95930"/>
                  </a:cubicBezTo>
                  <a:cubicBezTo>
                    <a:pt x="259506" y="161051"/>
                    <a:pt x="165229" y="266254"/>
                    <a:pt x="107879" y="390877"/>
                  </a:cubicBezTo>
                  <a:cubicBezTo>
                    <a:pt x="85997" y="439158"/>
                    <a:pt x="10951" y="584952"/>
                    <a:pt x="0" y="623770"/>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C0F57CAB-3859-C6CD-2A74-2FE32FF2C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5061467">
              <a:off x="10003253" y="-464112"/>
              <a:ext cx="1000157" cy="1937410"/>
            </a:xfrm>
            <a:custGeom>
              <a:avLst/>
              <a:gdLst>
                <a:gd name="connsiteX0" fmla="*/ 1000157 w 1000157"/>
                <a:gd name="connsiteY0" fmla="*/ 1102232 h 1937410"/>
                <a:gd name="connsiteX1" fmla="*/ 890809 w 1000157"/>
                <a:gd name="connsiteY1" fmla="*/ 1420244 h 1937410"/>
                <a:gd name="connsiteX2" fmla="*/ 830886 w 1000157"/>
                <a:gd name="connsiteY2" fmla="*/ 1430049 h 1937410"/>
                <a:gd name="connsiteX3" fmla="*/ 625381 w 1000157"/>
                <a:gd name="connsiteY3" fmla="*/ 1421725 h 1937410"/>
                <a:gd name="connsiteX4" fmla="*/ 394115 w 1000157"/>
                <a:gd name="connsiteY4" fmla="*/ 1353020 h 1937410"/>
                <a:gd name="connsiteX5" fmla="*/ 227806 w 1000157"/>
                <a:gd name="connsiteY5" fmla="*/ 1262595 h 1937410"/>
                <a:gd name="connsiteX6" fmla="*/ 222077 w 1000157"/>
                <a:gd name="connsiteY6" fmla="*/ 1293937 h 1937410"/>
                <a:gd name="connsiteX7" fmla="*/ 257021 w 1000157"/>
                <a:gd name="connsiteY7" fmla="*/ 1521425 h 1937410"/>
                <a:gd name="connsiteX8" fmla="*/ 329718 w 1000157"/>
                <a:gd name="connsiteY8" fmla="*/ 1788932 h 1937410"/>
                <a:gd name="connsiteX9" fmla="*/ 358171 w 1000157"/>
                <a:gd name="connsiteY9" fmla="*/ 1866810 h 1937410"/>
                <a:gd name="connsiteX10" fmla="*/ 162274 w 1000157"/>
                <a:gd name="connsiteY10" fmla="*/ 1937410 h 1937410"/>
                <a:gd name="connsiteX11" fmla="*/ 40999 w 1000157"/>
                <a:gd name="connsiteY11" fmla="*/ 1530780 h 1937410"/>
                <a:gd name="connsiteX12" fmla="*/ 130 w 1000157"/>
                <a:gd name="connsiteY12" fmla="*/ 1094879 h 1937410"/>
                <a:gd name="connsiteX13" fmla="*/ 77747 w 1000157"/>
                <a:gd name="connsiteY13" fmla="*/ 588060 h 1937410"/>
                <a:gd name="connsiteX14" fmla="*/ 199588 w 1000157"/>
                <a:gd name="connsiteY14" fmla="*/ 280523 h 1937410"/>
                <a:gd name="connsiteX15" fmla="*/ 306776 w 1000157"/>
                <a:gd name="connsiteY15" fmla="*/ 111727 h 1937410"/>
                <a:gd name="connsiteX16" fmla="*/ 416130 w 1000157"/>
                <a:gd name="connsiteY16" fmla="*/ 0 h 1937410"/>
                <a:gd name="connsiteX17" fmla="*/ 493343 w 1000157"/>
                <a:gd name="connsiteY17" fmla="*/ 215052 h 1937410"/>
                <a:gd name="connsiteX18" fmla="*/ 488736 w 1000157"/>
                <a:gd name="connsiteY18" fmla="*/ 439153 h 1937410"/>
                <a:gd name="connsiteX19" fmla="*/ 374038 w 1000157"/>
                <a:gd name="connsiteY19" fmla="*/ 651386 h 1937410"/>
                <a:gd name="connsiteX20" fmla="*/ 375640 w 1000157"/>
                <a:gd name="connsiteY20" fmla="*/ 679923 h 1937410"/>
                <a:gd name="connsiteX21" fmla="*/ 646830 w 1000157"/>
                <a:gd name="connsiteY21" fmla="*/ 526786 h 1937410"/>
                <a:gd name="connsiteX22" fmla="*/ 965722 w 1000157"/>
                <a:gd name="connsiteY22" fmla="*/ 454195 h 1937410"/>
                <a:gd name="connsiteX23" fmla="*/ 973884 w 1000157"/>
                <a:gd name="connsiteY23" fmla="*/ 458787 h 1937410"/>
                <a:gd name="connsiteX24" fmla="*/ 933346 w 1000157"/>
                <a:gd name="connsiteY24" fmla="*/ 595705 h 1937410"/>
                <a:gd name="connsiteX25" fmla="*/ 790087 w 1000157"/>
                <a:gd name="connsiteY25" fmla="*/ 785667 h 1937410"/>
                <a:gd name="connsiteX26" fmla="*/ 608178 w 1000157"/>
                <a:gd name="connsiteY26" fmla="*/ 939447 h 1937410"/>
                <a:gd name="connsiteX27" fmla="*/ 386518 w 1000157"/>
                <a:gd name="connsiteY27" fmla="*/ 1057102 h 1937410"/>
                <a:gd name="connsiteX28" fmla="*/ 496842 w 1000157"/>
                <a:gd name="connsiteY28" fmla="*/ 1070816 h 1937410"/>
                <a:gd name="connsiteX29" fmla="*/ 845020 w 1000157"/>
                <a:gd name="connsiteY29" fmla="*/ 1072001 h 1937410"/>
                <a:gd name="connsiteX30" fmla="*/ 985924 w 1000157"/>
                <a:gd name="connsiteY30" fmla="*/ 1097986 h 193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157" h="1937410">
                  <a:moveTo>
                    <a:pt x="1000157" y="1102232"/>
                  </a:moveTo>
                  <a:lnTo>
                    <a:pt x="890809" y="1420244"/>
                  </a:lnTo>
                  <a:lnTo>
                    <a:pt x="830886" y="1430049"/>
                  </a:lnTo>
                  <a:cubicBezTo>
                    <a:pt x="753449" y="1439654"/>
                    <a:pt x="698175" y="1434563"/>
                    <a:pt x="625381" y="1421725"/>
                  </a:cubicBezTo>
                  <a:cubicBezTo>
                    <a:pt x="552586" y="1408887"/>
                    <a:pt x="460377" y="1379541"/>
                    <a:pt x="394115" y="1353020"/>
                  </a:cubicBezTo>
                  <a:cubicBezTo>
                    <a:pt x="327853" y="1326498"/>
                    <a:pt x="238957" y="1270351"/>
                    <a:pt x="227806" y="1262595"/>
                  </a:cubicBezTo>
                  <a:cubicBezTo>
                    <a:pt x="216655" y="1254837"/>
                    <a:pt x="217208" y="1250799"/>
                    <a:pt x="222077" y="1293937"/>
                  </a:cubicBezTo>
                  <a:cubicBezTo>
                    <a:pt x="226946" y="1337076"/>
                    <a:pt x="239081" y="1438925"/>
                    <a:pt x="257021" y="1521425"/>
                  </a:cubicBezTo>
                  <a:cubicBezTo>
                    <a:pt x="274961" y="1603924"/>
                    <a:pt x="302922" y="1709752"/>
                    <a:pt x="329718" y="1788932"/>
                  </a:cubicBezTo>
                  <a:lnTo>
                    <a:pt x="358171" y="1866810"/>
                  </a:lnTo>
                  <a:cubicBezTo>
                    <a:pt x="306835" y="1903850"/>
                    <a:pt x="211687" y="1922195"/>
                    <a:pt x="162274" y="1937410"/>
                  </a:cubicBezTo>
                  <a:cubicBezTo>
                    <a:pt x="110713" y="1802684"/>
                    <a:pt x="68023" y="1671202"/>
                    <a:pt x="40999" y="1530780"/>
                  </a:cubicBezTo>
                  <a:cubicBezTo>
                    <a:pt x="13975" y="1390358"/>
                    <a:pt x="-1594" y="1249608"/>
                    <a:pt x="130" y="1094879"/>
                  </a:cubicBezTo>
                  <a:cubicBezTo>
                    <a:pt x="1852" y="940150"/>
                    <a:pt x="44504" y="723786"/>
                    <a:pt x="77747" y="588060"/>
                  </a:cubicBezTo>
                  <a:cubicBezTo>
                    <a:pt x="110990" y="452334"/>
                    <a:pt x="161416" y="359911"/>
                    <a:pt x="199588" y="280523"/>
                  </a:cubicBezTo>
                  <a:cubicBezTo>
                    <a:pt x="237760" y="201134"/>
                    <a:pt x="268654" y="158777"/>
                    <a:pt x="306776" y="111727"/>
                  </a:cubicBezTo>
                  <a:cubicBezTo>
                    <a:pt x="340133" y="70559"/>
                    <a:pt x="385416" y="11405"/>
                    <a:pt x="416130" y="0"/>
                  </a:cubicBezTo>
                  <a:cubicBezTo>
                    <a:pt x="459534" y="74707"/>
                    <a:pt x="477949" y="136046"/>
                    <a:pt x="493343" y="215052"/>
                  </a:cubicBezTo>
                  <a:cubicBezTo>
                    <a:pt x="505787" y="309500"/>
                    <a:pt x="505983" y="354742"/>
                    <a:pt x="488736" y="439153"/>
                  </a:cubicBezTo>
                  <a:cubicBezTo>
                    <a:pt x="471153" y="525202"/>
                    <a:pt x="392887" y="611257"/>
                    <a:pt x="374038" y="651386"/>
                  </a:cubicBezTo>
                  <a:cubicBezTo>
                    <a:pt x="355188" y="691514"/>
                    <a:pt x="330175" y="700690"/>
                    <a:pt x="375640" y="679923"/>
                  </a:cubicBezTo>
                  <a:cubicBezTo>
                    <a:pt x="421105" y="659158"/>
                    <a:pt x="548483" y="564408"/>
                    <a:pt x="646830" y="526786"/>
                  </a:cubicBezTo>
                  <a:cubicBezTo>
                    <a:pt x="745176" y="489165"/>
                    <a:pt x="936630" y="451491"/>
                    <a:pt x="965722" y="454195"/>
                  </a:cubicBezTo>
                  <a:cubicBezTo>
                    <a:pt x="969359" y="454533"/>
                    <a:pt x="972038" y="456135"/>
                    <a:pt x="973884" y="458787"/>
                  </a:cubicBezTo>
                  <a:cubicBezTo>
                    <a:pt x="986811" y="477348"/>
                    <a:pt x="958960" y="547365"/>
                    <a:pt x="933346" y="595705"/>
                  </a:cubicBezTo>
                  <a:cubicBezTo>
                    <a:pt x="904074" y="650950"/>
                    <a:pt x="844282" y="728377"/>
                    <a:pt x="790087" y="785667"/>
                  </a:cubicBezTo>
                  <a:cubicBezTo>
                    <a:pt x="735893" y="842958"/>
                    <a:pt x="675440" y="894207"/>
                    <a:pt x="608178" y="939447"/>
                  </a:cubicBezTo>
                  <a:cubicBezTo>
                    <a:pt x="540917" y="984686"/>
                    <a:pt x="392691" y="1049620"/>
                    <a:pt x="386518" y="1057102"/>
                  </a:cubicBezTo>
                  <a:cubicBezTo>
                    <a:pt x="380344" y="1064584"/>
                    <a:pt x="420424" y="1068334"/>
                    <a:pt x="496842" y="1070816"/>
                  </a:cubicBezTo>
                  <a:cubicBezTo>
                    <a:pt x="573259" y="1073299"/>
                    <a:pt x="743805" y="1061595"/>
                    <a:pt x="845020" y="1072001"/>
                  </a:cubicBezTo>
                  <a:cubicBezTo>
                    <a:pt x="895627" y="1077203"/>
                    <a:pt x="942667" y="1086821"/>
                    <a:pt x="985924" y="1097986"/>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647B7B6-B12B-DDFA-E170-0805D756F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10058270" y="1322265"/>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661722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background of blue and water droplets">
            <a:extLst>
              <a:ext uri="{FF2B5EF4-FFF2-40B4-BE49-F238E27FC236}">
                <a16:creationId xmlns:a16="http://schemas.microsoft.com/office/drawing/2014/main" id="{6248E670-8F6F-137A-122D-6031775DB6BA}"/>
              </a:ext>
            </a:extLst>
          </p:cNvPr>
          <p:cNvPicPr>
            <a:picLocks noChangeAspect="1"/>
          </p:cNvPicPr>
          <p:nvPr/>
        </p:nvPicPr>
        <p:blipFill rotWithShape="1">
          <a:blip r:embed="rId2"/>
          <a:srcRect t="15293" b="6176"/>
          <a:stretch/>
        </p:blipFill>
        <p:spPr>
          <a:xfrm>
            <a:off x="20" y="-11728"/>
            <a:ext cx="12191980" cy="6869728"/>
          </a:xfrm>
          <a:prstGeom prst="rect">
            <a:avLst/>
          </a:prstGeom>
        </p:spPr>
      </p:pic>
      <p:sp>
        <p:nvSpPr>
          <p:cNvPr id="9" name="Rectangle 8">
            <a:extLst>
              <a:ext uri="{FF2B5EF4-FFF2-40B4-BE49-F238E27FC236}">
                <a16:creationId xmlns:a16="http://schemas.microsoft.com/office/drawing/2014/main" id="{53306540-870A-7346-8CFF-A1B08DE50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51563" y="-1474817"/>
            <a:ext cx="4488873" cy="12192000"/>
          </a:xfrm>
          <a:prstGeom prst="rect">
            <a:avLst/>
          </a:prstGeom>
          <a:gradFill>
            <a:gsLst>
              <a:gs pos="0">
                <a:srgbClr val="000000">
                  <a:alpha val="0"/>
                </a:srgbClr>
              </a:gs>
              <a:gs pos="98739">
                <a:srgbClr val="000000">
                  <a:alpha val="61000"/>
                </a:srgbClr>
              </a:gs>
              <a:gs pos="72000">
                <a:srgbClr val="000000">
                  <a:alpha val="43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4AF38-E518-8D6F-6BBB-55AB4A102DEA}"/>
              </a:ext>
            </a:extLst>
          </p:cNvPr>
          <p:cNvSpPr>
            <a:spLocks noGrp="1"/>
          </p:cNvSpPr>
          <p:nvPr>
            <p:ph type="title"/>
          </p:nvPr>
        </p:nvSpPr>
        <p:spPr>
          <a:xfrm>
            <a:off x="896111" y="3735248"/>
            <a:ext cx="8708241" cy="1914043"/>
          </a:xfrm>
        </p:spPr>
        <p:txBody>
          <a:bodyPr vert="horz" lIns="91440" tIns="45720" rIns="91440" bIns="45720" rtlCol="0" anchor="b">
            <a:normAutofit fontScale="90000"/>
          </a:bodyPr>
          <a:lstStyle/>
          <a:p>
            <a:r>
              <a:rPr lang="en-US" sz="33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Drinking water is good for our body. Water can keep our body wet and clean. Water also helps us with our body heat and food. We need to drink enough water every day.</a:t>
            </a:r>
            <a:br>
              <a:rPr lang="en-US" dirty="0"/>
            </a:br>
            <a:endParaRPr lang="en-US" sz="3300" dirty="0">
              <a:solidFill>
                <a:srgbClr val="FFFFFF"/>
              </a:solidFill>
            </a:endParaRPr>
          </a:p>
        </p:txBody>
      </p:sp>
      <p:grpSp>
        <p:nvGrpSpPr>
          <p:cNvPr id="11" name="Group 10">
            <a:extLst>
              <a:ext uri="{FF2B5EF4-FFF2-40B4-BE49-F238E27FC236}">
                <a16:creationId xmlns:a16="http://schemas.microsoft.com/office/drawing/2014/main" id="{A6A79260-DC16-1E89-E412-78DBD431A1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84227" y="4514"/>
            <a:ext cx="2506801" cy="1683387"/>
            <a:chOff x="9534627" y="4514"/>
            <a:chExt cx="2884678" cy="1937143"/>
          </a:xfrm>
        </p:grpSpPr>
        <p:sp>
          <p:nvSpPr>
            <p:cNvPr id="12" name="Freeform: Shape 11">
              <a:extLst>
                <a:ext uri="{FF2B5EF4-FFF2-40B4-BE49-F238E27FC236}">
                  <a16:creationId xmlns:a16="http://schemas.microsoft.com/office/drawing/2014/main" id="{121D6409-0F5D-2C86-7C2D-CD581A700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248279" flipH="1">
              <a:off x="11002552" y="1096525"/>
              <a:ext cx="1416753" cy="845132"/>
            </a:xfrm>
            <a:custGeom>
              <a:avLst/>
              <a:gdLst>
                <a:gd name="connsiteX0" fmla="*/ 0 w 1416753"/>
                <a:gd name="connsiteY0" fmla="*/ 623770 h 845132"/>
                <a:gd name="connsiteX1" fmla="*/ 375766 w 1416753"/>
                <a:gd name="connsiteY1" fmla="*/ 720266 h 845132"/>
                <a:gd name="connsiteX2" fmla="*/ 979113 w 1416753"/>
                <a:gd name="connsiteY2" fmla="*/ 845132 h 845132"/>
                <a:gd name="connsiteX3" fmla="*/ 1416753 w 1416753"/>
                <a:gd name="connsiteY3" fmla="*/ 338205 h 845132"/>
                <a:gd name="connsiteX4" fmla="*/ 1382623 w 1416753"/>
                <a:gd name="connsiteY4" fmla="*/ 291276 h 845132"/>
                <a:gd name="connsiteX5" fmla="*/ 1205515 w 1416753"/>
                <a:gd name="connsiteY5" fmla="*/ 112415 h 845132"/>
                <a:gd name="connsiteX6" fmla="*/ 867275 w 1416753"/>
                <a:gd name="connsiteY6" fmla="*/ 157 h 845132"/>
                <a:gd name="connsiteX7" fmla="*/ 386071 w 1416753"/>
                <a:gd name="connsiteY7" fmla="*/ 95930 h 845132"/>
                <a:gd name="connsiteX8" fmla="*/ 107879 w 1416753"/>
                <a:gd name="connsiteY8" fmla="*/ 390877 h 845132"/>
                <a:gd name="connsiteX9" fmla="*/ 0 w 1416753"/>
                <a:gd name="connsiteY9" fmla="*/ 623770 h 84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753" h="845132">
                  <a:moveTo>
                    <a:pt x="0" y="623770"/>
                  </a:moveTo>
                  <a:cubicBezTo>
                    <a:pt x="121532" y="654592"/>
                    <a:pt x="234160" y="689669"/>
                    <a:pt x="375766" y="720266"/>
                  </a:cubicBezTo>
                  <a:lnTo>
                    <a:pt x="979113" y="845132"/>
                  </a:lnTo>
                  <a:lnTo>
                    <a:pt x="1416753" y="338205"/>
                  </a:lnTo>
                  <a:lnTo>
                    <a:pt x="1382623" y="291276"/>
                  </a:lnTo>
                  <a:cubicBezTo>
                    <a:pt x="1332671" y="227450"/>
                    <a:pt x="1275038" y="165108"/>
                    <a:pt x="1205515" y="112415"/>
                  </a:cubicBezTo>
                  <a:cubicBezTo>
                    <a:pt x="1159167" y="77287"/>
                    <a:pt x="1003849" y="2905"/>
                    <a:pt x="867275" y="157"/>
                  </a:cubicBezTo>
                  <a:cubicBezTo>
                    <a:pt x="730700" y="-2591"/>
                    <a:pt x="512636" y="30810"/>
                    <a:pt x="386071" y="95930"/>
                  </a:cubicBezTo>
                  <a:cubicBezTo>
                    <a:pt x="259506" y="161051"/>
                    <a:pt x="165229" y="266255"/>
                    <a:pt x="107879" y="390877"/>
                  </a:cubicBezTo>
                  <a:cubicBezTo>
                    <a:pt x="85997" y="439158"/>
                    <a:pt x="10951" y="584952"/>
                    <a:pt x="0" y="623770"/>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27FEF39C-B200-AB91-50E5-AA69C0462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248279" flipH="1">
              <a:off x="11002552" y="1096525"/>
              <a:ext cx="1416753" cy="845132"/>
            </a:xfrm>
            <a:custGeom>
              <a:avLst/>
              <a:gdLst>
                <a:gd name="connsiteX0" fmla="*/ 0 w 1416753"/>
                <a:gd name="connsiteY0" fmla="*/ 623770 h 845132"/>
                <a:gd name="connsiteX1" fmla="*/ 375767 w 1416753"/>
                <a:gd name="connsiteY1" fmla="*/ 720266 h 845132"/>
                <a:gd name="connsiteX2" fmla="*/ 979113 w 1416753"/>
                <a:gd name="connsiteY2" fmla="*/ 845132 h 845132"/>
                <a:gd name="connsiteX3" fmla="*/ 1416753 w 1416753"/>
                <a:gd name="connsiteY3" fmla="*/ 338205 h 845132"/>
                <a:gd name="connsiteX4" fmla="*/ 1382623 w 1416753"/>
                <a:gd name="connsiteY4" fmla="*/ 291276 h 845132"/>
                <a:gd name="connsiteX5" fmla="*/ 1205515 w 1416753"/>
                <a:gd name="connsiteY5" fmla="*/ 112415 h 845132"/>
                <a:gd name="connsiteX6" fmla="*/ 867275 w 1416753"/>
                <a:gd name="connsiteY6" fmla="*/ 157 h 845132"/>
                <a:gd name="connsiteX7" fmla="*/ 386071 w 1416753"/>
                <a:gd name="connsiteY7" fmla="*/ 95930 h 845132"/>
                <a:gd name="connsiteX8" fmla="*/ 107879 w 1416753"/>
                <a:gd name="connsiteY8" fmla="*/ 390877 h 845132"/>
                <a:gd name="connsiteX9" fmla="*/ 0 w 1416753"/>
                <a:gd name="connsiteY9" fmla="*/ 623770 h 84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6753" h="845132">
                  <a:moveTo>
                    <a:pt x="0" y="623770"/>
                  </a:moveTo>
                  <a:cubicBezTo>
                    <a:pt x="121532" y="654592"/>
                    <a:pt x="234160" y="689669"/>
                    <a:pt x="375767" y="720266"/>
                  </a:cubicBezTo>
                  <a:lnTo>
                    <a:pt x="979113" y="845132"/>
                  </a:lnTo>
                  <a:lnTo>
                    <a:pt x="1416753" y="338205"/>
                  </a:lnTo>
                  <a:lnTo>
                    <a:pt x="1382623" y="291276"/>
                  </a:lnTo>
                  <a:cubicBezTo>
                    <a:pt x="1332671" y="227450"/>
                    <a:pt x="1275038" y="165108"/>
                    <a:pt x="1205515" y="112415"/>
                  </a:cubicBezTo>
                  <a:cubicBezTo>
                    <a:pt x="1159167" y="77287"/>
                    <a:pt x="1003849" y="2905"/>
                    <a:pt x="867275" y="157"/>
                  </a:cubicBezTo>
                  <a:cubicBezTo>
                    <a:pt x="730700" y="-2591"/>
                    <a:pt x="512637" y="30809"/>
                    <a:pt x="386071" y="95930"/>
                  </a:cubicBezTo>
                  <a:cubicBezTo>
                    <a:pt x="259506" y="161051"/>
                    <a:pt x="165229" y="266254"/>
                    <a:pt x="107879" y="390877"/>
                  </a:cubicBezTo>
                  <a:cubicBezTo>
                    <a:pt x="85997" y="439158"/>
                    <a:pt x="10951" y="584952"/>
                    <a:pt x="0" y="623770"/>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C0F57CAB-3859-C6CD-2A74-2FE32FF2C5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5061467">
              <a:off x="10003253" y="-464112"/>
              <a:ext cx="1000157" cy="1937410"/>
            </a:xfrm>
            <a:custGeom>
              <a:avLst/>
              <a:gdLst>
                <a:gd name="connsiteX0" fmla="*/ 1000157 w 1000157"/>
                <a:gd name="connsiteY0" fmla="*/ 1102232 h 1937410"/>
                <a:gd name="connsiteX1" fmla="*/ 890809 w 1000157"/>
                <a:gd name="connsiteY1" fmla="*/ 1420244 h 1937410"/>
                <a:gd name="connsiteX2" fmla="*/ 830886 w 1000157"/>
                <a:gd name="connsiteY2" fmla="*/ 1430049 h 1937410"/>
                <a:gd name="connsiteX3" fmla="*/ 625381 w 1000157"/>
                <a:gd name="connsiteY3" fmla="*/ 1421725 h 1937410"/>
                <a:gd name="connsiteX4" fmla="*/ 394115 w 1000157"/>
                <a:gd name="connsiteY4" fmla="*/ 1353020 h 1937410"/>
                <a:gd name="connsiteX5" fmla="*/ 227806 w 1000157"/>
                <a:gd name="connsiteY5" fmla="*/ 1262595 h 1937410"/>
                <a:gd name="connsiteX6" fmla="*/ 222077 w 1000157"/>
                <a:gd name="connsiteY6" fmla="*/ 1293937 h 1937410"/>
                <a:gd name="connsiteX7" fmla="*/ 257021 w 1000157"/>
                <a:gd name="connsiteY7" fmla="*/ 1521425 h 1937410"/>
                <a:gd name="connsiteX8" fmla="*/ 329718 w 1000157"/>
                <a:gd name="connsiteY8" fmla="*/ 1788932 h 1937410"/>
                <a:gd name="connsiteX9" fmla="*/ 358171 w 1000157"/>
                <a:gd name="connsiteY9" fmla="*/ 1866810 h 1937410"/>
                <a:gd name="connsiteX10" fmla="*/ 162274 w 1000157"/>
                <a:gd name="connsiteY10" fmla="*/ 1937410 h 1937410"/>
                <a:gd name="connsiteX11" fmla="*/ 40999 w 1000157"/>
                <a:gd name="connsiteY11" fmla="*/ 1530780 h 1937410"/>
                <a:gd name="connsiteX12" fmla="*/ 130 w 1000157"/>
                <a:gd name="connsiteY12" fmla="*/ 1094879 h 1937410"/>
                <a:gd name="connsiteX13" fmla="*/ 77747 w 1000157"/>
                <a:gd name="connsiteY13" fmla="*/ 588060 h 1937410"/>
                <a:gd name="connsiteX14" fmla="*/ 199588 w 1000157"/>
                <a:gd name="connsiteY14" fmla="*/ 280523 h 1937410"/>
                <a:gd name="connsiteX15" fmla="*/ 306776 w 1000157"/>
                <a:gd name="connsiteY15" fmla="*/ 111727 h 1937410"/>
                <a:gd name="connsiteX16" fmla="*/ 416130 w 1000157"/>
                <a:gd name="connsiteY16" fmla="*/ 0 h 1937410"/>
                <a:gd name="connsiteX17" fmla="*/ 493343 w 1000157"/>
                <a:gd name="connsiteY17" fmla="*/ 215052 h 1937410"/>
                <a:gd name="connsiteX18" fmla="*/ 488736 w 1000157"/>
                <a:gd name="connsiteY18" fmla="*/ 439153 h 1937410"/>
                <a:gd name="connsiteX19" fmla="*/ 374038 w 1000157"/>
                <a:gd name="connsiteY19" fmla="*/ 651386 h 1937410"/>
                <a:gd name="connsiteX20" fmla="*/ 375640 w 1000157"/>
                <a:gd name="connsiteY20" fmla="*/ 679923 h 1937410"/>
                <a:gd name="connsiteX21" fmla="*/ 646830 w 1000157"/>
                <a:gd name="connsiteY21" fmla="*/ 526786 h 1937410"/>
                <a:gd name="connsiteX22" fmla="*/ 965722 w 1000157"/>
                <a:gd name="connsiteY22" fmla="*/ 454195 h 1937410"/>
                <a:gd name="connsiteX23" fmla="*/ 973884 w 1000157"/>
                <a:gd name="connsiteY23" fmla="*/ 458787 h 1937410"/>
                <a:gd name="connsiteX24" fmla="*/ 933346 w 1000157"/>
                <a:gd name="connsiteY24" fmla="*/ 595705 h 1937410"/>
                <a:gd name="connsiteX25" fmla="*/ 790087 w 1000157"/>
                <a:gd name="connsiteY25" fmla="*/ 785667 h 1937410"/>
                <a:gd name="connsiteX26" fmla="*/ 608178 w 1000157"/>
                <a:gd name="connsiteY26" fmla="*/ 939447 h 1937410"/>
                <a:gd name="connsiteX27" fmla="*/ 386518 w 1000157"/>
                <a:gd name="connsiteY27" fmla="*/ 1057102 h 1937410"/>
                <a:gd name="connsiteX28" fmla="*/ 496842 w 1000157"/>
                <a:gd name="connsiteY28" fmla="*/ 1070816 h 1937410"/>
                <a:gd name="connsiteX29" fmla="*/ 845020 w 1000157"/>
                <a:gd name="connsiteY29" fmla="*/ 1072001 h 1937410"/>
                <a:gd name="connsiteX30" fmla="*/ 985924 w 1000157"/>
                <a:gd name="connsiteY30" fmla="*/ 1097986 h 193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157" h="1937410">
                  <a:moveTo>
                    <a:pt x="1000157" y="1102232"/>
                  </a:moveTo>
                  <a:lnTo>
                    <a:pt x="890809" y="1420244"/>
                  </a:lnTo>
                  <a:lnTo>
                    <a:pt x="830886" y="1430049"/>
                  </a:lnTo>
                  <a:cubicBezTo>
                    <a:pt x="753449" y="1439654"/>
                    <a:pt x="698175" y="1434563"/>
                    <a:pt x="625381" y="1421725"/>
                  </a:cubicBezTo>
                  <a:cubicBezTo>
                    <a:pt x="552586" y="1408887"/>
                    <a:pt x="460377" y="1379541"/>
                    <a:pt x="394115" y="1353020"/>
                  </a:cubicBezTo>
                  <a:cubicBezTo>
                    <a:pt x="327853" y="1326498"/>
                    <a:pt x="238957" y="1270351"/>
                    <a:pt x="227806" y="1262595"/>
                  </a:cubicBezTo>
                  <a:cubicBezTo>
                    <a:pt x="216655" y="1254837"/>
                    <a:pt x="217208" y="1250799"/>
                    <a:pt x="222077" y="1293937"/>
                  </a:cubicBezTo>
                  <a:cubicBezTo>
                    <a:pt x="226946" y="1337076"/>
                    <a:pt x="239081" y="1438925"/>
                    <a:pt x="257021" y="1521425"/>
                  </a:cubicBezTo>
                  <a:cubicBezTo>
                    <a:pt x="274961" y="1603924"/>
                    <a:pt x="302922" y="1709752"/>
                    <a:pt x="329718" y="1788932"/>
                  </a:cubicBezTo>
                  <a:lnTo>
                    <a:pt x="358171" y="1866810"/>
                  </a:lnTo>
                  <a:cubicBezTo>
                    <a:pt x="306835" y="1903850"/>
                    <a:pt x="211687" y="1922195"/>
                    <a:pt x="162274" y="1937410"/>
                  </a:cubicBezTo>
                  <a:cubicBezTo>
                    <a:pt x="110713" y="1802684"/>
                    <a:pt x="68023" y="1671202"/>
                    <a:pt x="40999" y="1530780"/>
                  </a:cubicBezTo>
                  <a:cubicBezTo>
                    <a:pt x="13975" y="1390358"/>
                    <a:pt x="-1594" y="1249608"/>
                    <a:pt x="130" y="1094879"/>
                  </a:cubicBezTo>
                  <a:cubicBezTo>
                    <a:pt x="1852" y="940150"/>
                    <a:pt x="44504" y="723786"/>
                    <a:pt x="77747" y="588060"/>
                  </a:cubicBezTo>
                  <a:cubicBezTo>
                    <a:pt x="110990" y="452334"/>
                    <a:pt x="161416" y="359911"/>
                    <a:pt x="199588" y="280523"/>
                  </a:cubicBezTo>
                  <a:cubicBezTo>
                    <a:pt x="237760" y="201134"/>
                    <a:pt x="268654" y="158777"/>
                    <a:pt x="306776" y="111727"/>
                  </a:cubicBezTo>
                  <a:cubicBezTo>
                    <a:pt x="340133" y="70559"/>
                    <a:pt x="385416" y="11405"/>
                    <a:pt x="416130" y="0"/>
                  </a:cubicBezTo>
                  <a:cubicBezTo>
                    <a:pt x="459534" y="74707"/>
                    <a:pt x="477949" y="136046"/>
                    <a:pt x="493343" y="215052"/>
                  </a:cubicBezTo>
                  <a:cubicBezTo>
                    <a:pt x="505787" y="309500"/>
                    <a:pt x="505983" y="354742"/>
                    <a:pt x="488736" y="439153"/>
                  </a:cubicBezTo>
                  <a:cubicBezTo>
                    <a:pt x="471153" y="525202"/>
                    <a:pt x="392887" y="611257"/>
                    <a:pt x="374038" y="651386"/>
                  </a:cubicBezTo>
                  <a:cubicBezTo>
                    <a:pt x="355188" y="691514"/>
                    <a:pt x="330175" y="700690"/>
                    <a:pt x="375640" y="679923"/>
                  </a:cubicBezTo>
                  <a:cubicBezTo>
                    <a:pt x="421105" y="659158"/>
                    <a:pt x="548483" y="564408"/>
                    <a:pt x="646830" y="526786"/>
                  </a:cubicBezTo>
                  <a:cubicBezTo>
                    <a:pt x="745176" y="489165"/>
                    <a:pt x="936630" y="451491"/>
                    <a:pt x="965722" y="454195"/>
                  </a:cubicBezTo>
                  <a:cubicBezTo>
                    <a:pt x="969359" y="454533"/>
                    <a:pt x="972038" y="456135"/>
                    <a:pt x="973884" y="458787"/>
                  </a:cubicBezTo>
                  <a:cubicBezTo>
                    <a:pt x="986811" y="477348"/>
                    <a:pt x="958960" y="547365"/>
                    <a:pt x="933346" y="595705"/>
                  </a:cubicBezTo>
                  <a:cubicBezTo>
                    <a:pt x="904074" y="650950"/>
                    <a:pt x="844282" y="728377"/>
                    <a:pt x="790087" y="785667"/>
                  </a:cubicBezTo>
                  <a:cubicBezTo>
                    <a:pt x="735893" y="842958"/>
                    <a:pt x="675440" y="894207"/>
                    <a:pt x="608178" y="939447"/>
                  </a:cubicBezTo>
                  <a:cubicBezTo>
                    <a:pt x="540917" y="984686"/>
                    <a:pt x="392691" y="1049620"/>
                    <a:pt x="386518" y="1057102"/>
                  </a:cubicBezTo>
                  <a:cubicBezTo>
                    <a:pt x="380344" y="1064584"/>
                    <a:pt x="420424" y="1068334"/>
                    <a:pt x="496842" y="1070816"/>
                  </a:cubicBezTo>
                  <a:cubicBezTo>
                    <a:pt x="573259" y="1073299"/>
                    <a:pt x="743805" y="1061595"/>
                    <a:pt x="845020" y="1072001"/>
                  </a:cubicBezTo>
                  <a:cubicBezTo>
                    <a:pt x="895627" y="1077203"/>
                    <a:pt x="942667" y="1086821"/>
                    <a:pt x="985924" y="1097986"/>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647B7B6-B12B-DDFA-E170-0805D756F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10058270" y="1322265"/>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83502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umbbells on a gym floor">
            <a:extLst>
              <a:ext uri="{FF2B5EF4-FFF2-40B4-BE49-F238E27FC236}">
                <a16:creationId xmlns:a16="http://schemas.microsoft.com/office/drawing/2014/main" id="{CF98B5E1-73FE-E637-B048-F9A5D78D0904}"/>
              </a:ext>
            </a:extLst>
          </p:cNvPr>
          <p:cNvPicPr>
            <a:picLocks noChangeAspect="1"/>
          </p:cNvPicPr>
          <p:nvPr/>
        </p:nvPicPr>
        <p:blipFill rotWithShape="1">
          <a:blip r:embed="rId2">
            <a:alphaModFix amt="50000"/>
          </a:blip>
          <a:srcRect r="-1" b="15072"/>
          <a:stretch/>
        </p:blipFill>
        <p:spPr>
          <a:xfrm>
            <a:off x="20" y="10"/>
            <a:ext cx="12188930" cy="6857990"/>
          </a:xfrm>
          <a:prstGeom prst="rect">
            <a:avLst/>
          </a:prstGeom>
        </p:spPr>
      </p:pic>
      <p:sp>
        <p:nvSpPr>
          <p:cNvPr id="2" name="Title 1">
            <a:extLst>
              <a:ext uri="{FF2B5EF4-FFF2-40B4-BE49-F238E27FC236}">
                <a16:creationId xmlns:a16="http://schemas.microsoft.com/office/drawing/2014/main" id="{A2FE325A-589C-374B-BDD6-CA206266E199}"/>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Moving our body is good for us. Some things we can do to move our body are walk, run, bike, swim, dance, play, or yoga.</a:t>
            </a:r>
            <a:endParaRPr lang="en-US" sz="41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32163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2BAE-B424-EF68-85BA-44B8C05795A6}"/>
              </a:ext>
            </a:extLst>
          </p:cNvPr>
          <p:cNvSpPr>
            <a:spLocks noGrp="1"/>
          </p:cNvSpPr>
          <p:nvPr>
            <p:ph type="title"/>
          </p:nvPr>
        </p:nvSpPr>
        <p:spPr>
          <a:xfrm>
            <a:off x="838199" y="1320126"/>
            <a:ext cx="5257801" cy="3005041"/>
          </a:xfrm>
        </p:spPr>
        <p:txBody>
          <a:bodyPr vert="horz" lIns="91440" tIns="45720" rIns="91440" bIns="45720" rtlCol="0" anchor="t">
            <a:normAutofit fontScale="90000"/>
          </a:bodyPr>
          <a:lstStyle/>
          <a:p>
            <a:r>
              <a:rPr lang="en-US" sz="3300" dirty="0"/>
              <a:t>Sleeping is important for our body and mind to heal and get ready. Sleep can change how our body defense, memory, learning, mood, and mind health work. How much we need to sleep changes with our age, but usually adults need about 7 to 9 hours of sleep every night.</a:t>
            </a:r>
            <a:br>
              <a:rPr lang="en-US" dirty="0"/>
            </a:br>
            <a:br>
              <a:rPr lang="en-US" sz="2300" b="0" i="0" kern="1200" dirty="0">
                <a:solidFill>
                  <a:schemeClr val="tx1"/>
                </a:solidFill>
                <a:effectLst/>
                <a:latin typeface="+mj-lt"/>
                <a:ea typeface="+mj-ea"/>
                <a:cs typeface="+mj-cs"/>
              </a:rPr>
            </a:br>
            <a:endParaRPr lang="en-US" sz="2300" kern="1200" dirty="0">
              <a:solidFill>
                <a:schemeClr val="tx1"/>
              </a:solidFill>
              <a:latin typeface="+mj-lt"/>
              <a:ea typeface="+mj-ea"/>
              <a:cs typeface="+mj-cs"/>
            </a:endParaRPr>
          </a:p>
        </p:txBody>
      </p:sp>
      <p:pic>
        <p:nvPicPr>
          <p:cNvPr id="14" name="Graphic 13" descr="Sleep">
            <a:extLst>
              <a:ext uri="{FF2B5EF4-FFF2-40B4-BE49-F238E27FC236}">
                <a16:creationId xmlns:a16="http://schemas.microsoft.com/office/drawing/2014/main" id="{2C08248E-0899-C761-ADDB-D6E9CA9C7E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19059" y="1280680"/>
            <a:ext cx="4296641" cy="4296641"/>
          </a:xfrm>
          <a:prstGeom prst="rect">
            <a:avLst/>
          </a:prstGeom>
        </p:spPr>
      </p:pic>
      <p:grpSp>
        <p:nvGrpSpPr>
          <p:cNvPr id="17" name="Group 16">
            <a:extLst>
              <a:ext uri="{FF2B5EF4-FFF2-40B4-BE49-F238E27FC236}">
                <a16:creationId xmlns:a16="http://schemas.microsoft.com/office/drawing/2014/main" id="{4C4BC784-2004-F0C3-0968-B0F39DBB54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8" name="Rectangle 17">
              <a:extLst>
                <a:ext uri="{FF2B5EF4-FFF2-40B4-BE49-F238E27FC236}">
                  <a16:creationId xmlns:a16="http://schemas.microsoft.com/office/drawing/2014/main" id="{D56C1E35-1688-6BC2-7D88-7ACF7CBAD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93BAA3D-AAB0-C171-D5BB-E93B77ACC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307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unopened pill packets">
            <a:extLst>
              <a:ext uri="{FF2B5EF4-FFF2-40B4-BE49-F238E27FC236}">
                <a16:creationId xmlns:a16="http://schemas.microsoft.com/office/drawing/2014/main" id="{4B312DDA-D45A-FDF5-2EC8-5AA854209C67}"/>
              </a:ext>
            </a:extLst>
          </p:cNvPr>
          <p:cNvPicPr>
            <a:picLocks noChangeAspect="1"/>
          </p:cNvPicPr>
          <p:nvPr/>
        </p:nvPicPr>
        <p:blipFill rotWithShape="1">
          <a:blip r:embed="rId2"/>
          <a:srcRect t="3077" b="11006"/>
          <a:stretch/>
        </p:blipFill>
        <p:spPr>
          <a:xfrm>
            <a:off x="20" y="-7619"/>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
            <a:ext cx="5566593" cy="6887364"/>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067CD3-146F-6228-E362-39AA720C2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63442" y="855815"/>
            <a:ext cx="6887365" cy="5160474"/>
          </a:xfrm>
          <a:prstGeom prst="rect">
            <a:avLst/>
          </a:prstGeom>
          <a:gradFill flip="none" rotWithShape="1">
            <a:gsLst>
              <a:gs pos="0">
                <a:schemeClr val="accent5">
                  <a:lumMod val="75000"/>
                  <a:alpha val="91000"/>
                </a:schemeClr>
              </a:gs>
              <a:gs pos="83000">
                <a:schemeClr val="accent5">
                  <a:alpha val="0"/>
                </a:schemeClr>
              </a:gs>
            </a:gsLst>
            <a:lin ang="51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271C7E5C-A0F8-E9FA-56DB-31A257FD4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7648"/>
            <a:ext cx="2079513" cy="6865647"/>
          </a:xfrm>
          <a:prstGeom prst="rect">
            <a:avLst/>
          </a:prstGeom>
          <a:gradFill flip="none" rotWithShape="1">
            <a:gsLst>
              <a:gs pos="5000">
                <a:schemeClr val="accent5"/>
              </a:gs>
              <a:gs pos="49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F70A3C-4474-2A39-470C-FD55A8837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706777" y="3068761"/>
            <a:ext cx="4504659" cy="3789239"/>
          </a:xfrm>
          <a:prstGeom prst="rect">
            <a:avLst/>
          </a:prstGeom>
          <a:gradFill flip="none" rotWithShape="1">
            <a:gsLst>
              <a:gs pos="0">
                <a:schemeClr val="accent5"/>
              </a:gs>
              <a:gs pos="60000">
                <a:schemeClr val="accent5">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BAC3F7D4-9613-0E1F-901C-98FE831DE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774557" y="-6485"/>
            <a:ext cx="3427160" cy="6879745"/>
          </a:xfrm>
          <a:prstGeom prst="rect">
            <a:avLst/>
          </a:prstGeom>
          <a:gradFill flip="none" rotWithShape="1">
            <a:gsLst>
              <a:gs pos="5000">
                <a:schemeClr val="accent2"/>
              </a:gs>
              <a:gs pos="49000">
                <a:schemeClr val="accent5">
                  <a:lumMod val="60000"/>
                  <a:lumOff val="40000"/>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FD5167C-AF48-26F0-7A9F-3F7643374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64705" y="-1061856"/>
            <a:ext cx="3682024" cy="12211438"/>
          </a:xfrm>
          <a:prstGeom prst="rect">
            <a:avLst/>
          </a:prstGeom>
          <a:gradFill>
            <a:gsLst>
              <a:gs pos="0">
                <a:schemeClr val="accent5"/>
              </a:gs>
              <a:gs pos="65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B30A01-FCA8-86A5-A840-C32A3BE2E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 y="-7639"/>
            <a:ext cx="4879823" cy="6887373"/>
          </a:xfrm>
          <a:prstGeom prst="rect">
            <a:avLst/>
          </a:prstGeom>
          <a:gradFill>
            <a:gsLst>
              <a:gs pos="0">
                <a:schemeClr val="accent2">
                  <a:alpha val="70000"/>
                </a:schemeClr>
              </a:gs>
              <a:gs pos="44000">
                <a:schemeClr val="accent5">
                  <a:lumMod val="60000"/>
                  <a:lumOff val="40000"/>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65E27-9A27-7271-D9C0-BA9644C6F824}"/>
              </a:ext>
            </a:extLst>
          </p:cNvPr>
          <p:cNvSpPr>
            <a:spLocks noGrp="1"/>
          </p:cNvSpPr>
          <p:nvPr>
            <p:ph type="title"/>
          </p:nvPr>
        </p:nvSpPr>
        <p:spPr>
          <a:xfrm>
            <a:off x="859028" y="2155188"/>
            <a:ext cx="4160233" cy="2839273"/>
          </a:xfrm>
        </p:spPr>
        <p:txBody>
          <a:bodyPr vert="horz" lIns="91440" tIns="45720" rIns="91440" bIns="45720" rtlCol="0" anchor="b">
            <a:normAutofit/>
          </a:bodyPr>
          <a:lstStyle/>
          <a:p>
            <a:r>
              <a:rPr lang="en-US" sz="3400" dirty="0">
                <a:solidFill>
                  <a:srgbClr val="FFFFFF"/>
                </a:solidFill>
              </a:rPr>
              <a:t>Bad things like smoking, alcohol, and drugs can hurt our body and cause many diseases and death.</a:t>
            </a:r>
          </a:p>
        </p:txBody>
      </p:sp>
    </p:spTree>
    <p:extLst>
      <p:ext uri="{BB962C8B-B14F-4D97-AF65-F5344CB8AC3E}">
        <p14:creationId xmlns:p14="http://schemas.microsoft.com/office/powerpoint/2010/main" val="316751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Variety of fresh salads">
            <a:extLst>
              <a:ext uri="{FF2B5EF4-FFF2-40B4-BE49-F238E27FC236}">
                <a16:creationId xmlns:a16="http://schemas.microsoft.com/office/drawing/2014/main" id="{68F386C4-174D-FC4C-2535-B67CE8F72F60}"/>
              </a:ext>
            </a:extLst>
          </p:cNvPr>
          <p:cNvPicPr>
            <a:picLocks noChangeAspect="1"/>
          </p:cNvPicPr>
          <p:nvPr/>
        </p:nvPicPr>
        <p:blipFill rotWithShape="1">
          <a:blip r:embed="rId2"/>
          <a:srcRect t="12369" b="3217"/>
          <a:stretch/>
        </p:blipFill>
        <p:spPr>
          <a:xfrm>
            <a:off x="20" y="-11728"/>
            <a:ext cx="12191980" cy="6869728"/>
          </a:xfrm>
          <a:prstGeom prst="rect">
            <a:avLst/>
          </a:prstGeom>
          <a:ln w="228600" cap="sq" cmpd="thickThin">
            <a:solidFill>
              <a:srgbClr val="000000"/>
            </a:solidFill>
            <a:prstDash val="solid"/>
            <a:miter lim="800000"/>
          </a:ln>
          <a:effectLst>
            <a:innerShdw blurRad="76200">
              <a:srgbClr val="000000"/>
            </a:innerShdw>
          </a:effectLst>
        </p:spPr>
      </p:pic>
      <p:sp>
        <p:nvSpPr>
          <p:cNvPr id="9" name="Rectangle 8">
            <a:extLst>
              <a:ext uri="{FF2B5EF4-FFF2-40B4-BE49-F238E27FC236}">
                <a16:creationId xmlns:a16="http://schemas.microsoft.com/office/drawing/2014/main" id="{53306540-870A-7346-8CFF-A1B08DE50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51563" y="-1474817"/>
            <a:ext cx="4488873" cy="12192000"/>
          </a:xfrm>
          <a:prstGeom prst="rect">
            <a:avLst/>
          </a:prstGeom>
          <a:gradFill>
            <a:gsLst>
              <a:gs pos="0">
                <a:srgbClr val="000000">
                  <a:alpha val="0"/>
                </a:srgbClr>
              </a:gs>
              <a:gs pos="98739">
                <a:srgbClr val="000000">
                  <a:alpha val="61000"/>
                </a:srgbClr>
              </a:gs>
              <a:gs pos="72000">
                <a:srgbClr val="000000">
                  <a:alpha val="43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7AD42-3C26-7290-2888-AECF89FE05B3}"/>
              </a:ext>
            </a:extLst>
          </p:cNvPr>
          <p:cNvSpPr>
            <a:spLocks noGrp="1"/>
          </p:cNvSpPr>
          <p:nvPr>
            <p:ph type="title"/>
          </p:nvPr>
        </p:nvSpPr>
        <p:spPr>
          <a:xfrm>
            <a:off x="6527409" y="5120640"/>
            <a:ext cx="5664591" cy="1744980"/>
          </a:xfrm>
          <a:solidFill>
            <a:schemeClr val="bg1"/>
          </a:solidFill>
        </p:spPr>
        <p:txBody>
          <a:bodyPr vert="horz" lIns="91440" tIns="45720" rIns="91440" bIns="45720" rtlCol="0" anchor="b">
            <a:normAutofit/>
          </a:bodyPr>
          <a:lstStyle/>
          <a:p>
            <a:r>
              <a:rPr lang="en-US" sz="3000" i="0" dirty="0">
                <a:ln w="0"/>
                <a:effectLst>
                  <a:outerShdw blurRad="38100" dist="19050" dir="2700000" algn="tl" rotWithShape="0">
                    <a:schemeClr val="dk1">
                      <a:alpha val="40000"/>
                    </a:schemeClr>
                  </a:outerShdw>
                </a:effectLst>
                <a:latin typeface="-apple-system"/>
              </a:rPr>
              <a:t>Keeping fit is good for our health and happiness, so we should eat, drink, move, sleep, and avoid bad things well.</a:t>
            </a:r>
            <a:endParaRPr lang="en-US" sz="3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6144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316</Words>
  <Application>Microsoft Office PowerPoint</Application>
  <PresentationFormat>Widescreen</PresentationFormat>
  <Paragraphs>9</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-apple-system</vt:lpstr>
      <vt:lpstr>Arial</vt:lpstr>
      <vt:lpstr>Calibri</vt:lpstr>
      <vt:lpstr>Calibri Light</vt:lpstr>
      <vt:lpstr>Office Theme</vt:lpstr>
      <vt:lpstr>Keeping Fit </vt:lpstr>
      <vt:lpstr>Keeping fit is important for our health and well-being. It means that our body is able to function well and resist diseases.  Here is a simple way to understand it: We want to be healthy and happy.  To be healthy and happy, we need our body to work well and not get sick. Keeping fit is what we do to make our body work well and not get sick. </vt:lpstr>
      <vt:lpstr>Eating good food is good for our body. Good food has many different things that we need to grow and live. Good food has fruits, vegetables, grains, meat, and fat. Some examples of good food are apples, carrots, rice, chicken, and butter.</vt:lpstr>
      <vt:lpstr>Drinking water is good for our body. Water can keep our body wet and clean. Water also helps us with our body heat and food. We need to drink enough water every day. </vt:lpstr>
      <vt:lpstr>Moving our body is good for us. Some things we can do to move our body are walk, run, bike, swim, dance, play, or yoga.</vt:lpstr>
      <vt:lpstr>Sleeping is important for our body and mind to heal and get ready. Sleep can change how our body defense, memory, learning, mood, and mind health work. How much we need to sleep changes with our age, but usually adults need about 7 to 9 hours of sleep every night.  </vt:lpstr>
      <vt:lpstr>Bad things like smoking, alcohol, and drugs can hurt our body and cause many diseases and death.</vt:lpstr>
      <vt:lpstr>Keeping fit is good for our health and happiness, so we should eat, drink, move, sleep, and avoid bad things well.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Keeping Fit </dc:title>
  <dc:creator>Dr. Ibrahim Adss</dc:creator>
  <cp:lastModifiedBy>Dr. Ibrahim Adss</cp:lastModifiedBy>
  <cp:revision>3</cp:revision>
  <dcterms:created xsi:type="dcterms:W3CDTF">2023-10-10T00:32:52Z</dcterms:created>
  <dcterms:modified xsi:type="dcterms:W3CDTF">2023-10-10T04:17:28Z</dcterms:modified>
</cp:coreProperties>
</file>